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8" r:id="rId3"/>
    <p:sldId id="256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84" r:id="rId15"/>
    <p:sldId id="285" r:id="rId16"/>
    <p:sldId id="270" r:id="rId17"/>
    <p:sldId id="318" r:id="rId18"/>
    <p:sldId id="286" r:id="rId19"/>
    <p:sldId id="287" r:id="rId20"/>
    <p:sldId id="288" r:id="rId21"/>
    <p:sldId id="319" r:id="rId22"/>
    <p:sldId id="271" r:id="rId23"/>
    <p:sldId id="291" r:id="rId24"/>
    <p:sldId id="292" r:id="rId25"/>
    <p:sldId id="290" r:id="rId26"/>
    <p:sldId id="293" r:id="rId27"/>
    <p:sldId id="294" r:id="rId28"/>
    <p:sldId id="299" r:id="rId29"/>
    <p:sldId id="300" r:id="rId30"/>
    <p:sldId id="301" r:id="rId31"/>
    <p:sldId id="302" r:id="rId32"/>
    <p:sldId id="303" r:id="rId33"/>
    <p:sldId id="304" r:id="rId34"/>
    <p:sldId id="272" r:id="rId35"/>
    <p:sldId id="273" r:id="rId36"/>
    <p:sldId id="274" r:id="rId37"/>
    <p:sldId id="275" r:id="rId38"/>
    <p:sldId id="305" r:id="rId39"/>
    <p:sldId id="306" r:id="rId40"/>
    <p:sldId id="276" r:id="rId41"/>
    <p:sldId id="277" r:id="rId42"/>
    <p:sldId id="320" r:id="rId43"/>
    <p:sldId id="307" r:id="rId44"/>
    <p:sldId id="309" r:id="rId45"/>
    <p:sldId id="278" r:id="rId46"/>
    <p:sldId id="308" r:id="rId47"/>
    <p:sldId id="310" r:id="rId48"/>
    <p:sldId id="311" r:id="rId49"/>
    <p:sldId id="280" r:id="rId50"/>
    <p:sldId id="315" r:id="rId51"/>
    <p:sldId id="312" r:id="rId52"/>
    <p:sldId id="313" r:id="rId53"/>
    <p:sldId id="314" r:id="rId54"/>
    <p:sldId id="317" r:id="rId55"/>
    <p:sldId id="316" r:id="rId5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418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5B1E-9641-41E6-AA7C-907B05EFC690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12FD-022E-4649-874E-33E5E2DBC3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5B1E-9641-41E6-AA7C-907B05EFC690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12FD-022E-4649-874E-33E5E2DBC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5B1E-9641-41E6-AA7C-907B05EFC690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12FD-022E-4649-874E-33E5E2DBC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5B1E-9641-41E6-AA7C-907B05EFC690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12FD-022E-4649-874E-33E5E2DBC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5B1E-9641-41E6-AA7C-907B05EFC690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85BF12FD-022E-4649-874E-33E5E2DBC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5B1E-9641-41E6-AA7C-907B05EFC690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12FD-022E-4649-874E-33E5E2DBC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5B1E-9641-41E6-AA7C-907B05EFC690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12FD-022E-4649-874E-33E5E2DBC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5B1E-9641-41E6-AA7C-907B05EFC690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12FD-022E-4649-874E-33E5E2DBC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5B1E-9641-41E6-AA7C-907B05EFC690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12FD-022E-4649-874E-33E5E2DBC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5B1E-9641-41E6-AA7C-907B05EFC690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12FD-022E-4649-874E-33E5E2DBC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5B1E-9641-41E6-AA7C-907B05EFC690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12FD-022E-4649-874E-33E5E2DBC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4A5B1E-9641-41E6-AA7C-907B05EFC690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BF12FD-022E-4649-874E-33E5E2DBC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-95250"/>
            <a:ext cx="5715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es prayer really change things_wide_t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1352550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LORD,</a:t>
            </a:r>
          </a:p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I want to</a:t>
            </a:r>
          </a:p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Change!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Colossians 1:7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just as you learned it from </a:t>
            </a:r>
            <a:r>
              <a:rPr lang="en-US" dirty="0" err="1" smtClean="0">
                <a:solidFill>
                  <a:schemeClr val="bg1"/>
                </a:solidFill>
              </a:rPr>
              <a:t>Epaphras</a:t>
            </a:r>
            <a:r>
              <a:rPr lang="en-US" dirty="0" smtClean="0">
                <a:solidFill>
                  <a:schemeClr val="bg1"/>
                </a:solidFill>
              </a:rPr>
              <a:t>, our beloved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fellow bond-servant, who is a faithful servant of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Christ on our behalf,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</a:rPr>
              <a:t>Colossea</a:t>
            </a:r>
            <a:r>
              <a:rPr lang="en-US" dirty="0" smtClean="0">
                <a:solidFill>
                  <a:schemeClr val="bg1"/>
                </a:solidFill>
              </a:rPr>
              <a:t> Believers:</a:t>
            </a:r>
          </a:p>
          <a:p>
            <a:pPr marL="651510" indent="-514350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They exhibited some fruit in their lives.</a:t>
            </a:r>
          </a:p>
          <a:p>
            <a:pPr marL="651510" indent="-514350"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</a:rPr>
              <a:t>Colossea</a:t>
            </a:r>
            <a:r>
              <a:rPr lang="en-US" dirty="0" smtClean="0">
                <a:solidFill>
                  <a:schemeClr val="bg1"/>
                </a:solidFill>
              </a:rPr>
              <a:t> Believers:</a:t>
            </a:r>
          </a:p>
          <a:p>
            <a:pPr marL="651510" indent="-514350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They exhibited some fruit in their lives.</a:t>
            </a:r>
          </a:p>
          <a:p>
            <a:pPr marL="651510" indent="-514350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Paul wanted more for them! </a:t>
            </a:r>
          </a:p>
          <a:p>
            <a:pPr marL="651510" indent="-514350"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</a:rPr>
              <a:t>Colossea</a:t>
            </a:r>
            <a:r>
              <a:rPr lang="en-US" dirty="0" smtClean="0">
                <a:solidFill>
                  <a:schemeClr val="bg1"/>
                </a:solidFill>
              </a:rPr>
              <a:t> Believers:</a:t>
            </a:r>
          </a:p>
          <a:p>
            <a:pPr marL="651510" indent="-514350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They exhibited some fruit in their lives.</a:t>
            </a:r>
          </a:p>
          <a:p>
            <a:pPr marL="651510" indent="-514350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Paul wanted more for them! </a:t>
            </a:r>
          </a:p>
          <a:p>
            <a:pPr marL="651510" indent="-514350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Paul didn’t want them to fall back </a:t>
            </a:r>
            <a:r>
              <a:rPr lang="en-US" smtClean="0">
                <a:solidFill>
                  <a:schemeClr val="bg1"/>
                </a:solidFill>
              </a:rPr>
              <a:t>into old ways.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Cultural Challenges in </a:t>
            </a:r>
            <a:r>
              <a:rPr lang="en-US" dirty="0" err="1" smtClean="0">
                <a:solidFill>
                  <a:schemeClr val="bg1"/>
                </a:solidFill>
              </a:rPr>
              <a:t>Colossea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65151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971550" lvl="1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651510" indent="-514350"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Cultural Challenges in </a:t>
            </a:r>
            <a:r>
              <a:rPr lang="en-US" dirty="0" err="1" smtClean="0">
                <a:solidFill>
                  <a:schemeClr val="bg1"/>
                </a:solidFill>
              </a:rPr>
              <a:t>Colossea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For Salvation – Jesus plus human works.</a:t>
            </a:r>
          </a:p>
          <a:p>
            <a:pPr marL="65151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65151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971550" lvl="1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651510" indent="-514350"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Cultural Challenges in </a:t>
            </a:r>
            <a:r>
              <a:rPr lang="en-US" dirty="0" err="1" smtClean="0">
                <a:solidFill>
                  <a:schemeClr val="bg1"/>
                </a:solidFill>
              </a:rPr>
              <a:t>Colossea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For Salvation – Jesus plus human works.</a:t>
            </a:r>
          </a:p>
          <a:p>
            <a:pPr marL="65151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Human Philosophy based on traditions of men.</a:t>
            </a:r>
          </a:p>
          <a:p>
            <a:pPr marL="65151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971550" lvl="1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651510" indent="-514350"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Cultural Challenges in </a:t>
            </a:r>
            <a:r>
              <a:rPr lang="en-US" dirty="0" err="1" smtClean="0">
                <a:solidFill>
                  <a:schemeClr val="bg1"/>
                </a:solidFill>
              </a:rPr>
              <a:t>Colossea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For Salvation – Jesus plus human works.</a:t>
            </a:r>
          </a:p>
          <a:p>
            <a:pPr marL="65151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Human Philosophy based on traditions of men.</a:t>
            </a:r>
          </a:p>
          <a:p>
            <a:pPr marL="65151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Native Phrygian religion with cultic and Eastern</a:t>
            </a:r>
          </a:p>
          <a:p>
            <a:pPr marL="65151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mysticism added to the mix.</a:t>
            </a:r>
          </a:p>
          <a:p>
            <a:pPr marL="65151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971550" lvl="1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651510" indent="-514350"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59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1" y="0"/>
            <a:ext cx="70104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Cultural Challenges in </a:t>
            </a:r>
            <a:r>
              <a:rPr lang="en-US" dirty="0" err="1" smtClean="0">
                <a:solidFill>
                  <a:schemeClr val="bg1"/>
                </a:solidFill>
              </a:rPr>
              <a:t>Colossea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For Salvation – Jesus plus human works.</a:t>
            </a:r>
          </a:p>
          <a:p>
            <a:pPr marL="65151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Human Philosophy based on traditions of men.</a:t>
            </a:r>
          </a:p>
          <a:p>
            <a:pPr marL="65151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Native Phrygian religion with cultic and Eastern</a:t>
            </a:r>
          </a:p>
          <a:p>
            <a:pPr marL="65151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mysticism added to the mix.</a:t>
            </a:r>
          </a:p>
          <a:p>
            <a:pPr marL="65151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Flesh is evil and to be controlled by rigorous</a:t>
            </a:r>
          </a:p>
          <a:p>
            <a:pPr marL="65151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physical disciplines.</a:t>
            </a:r>
          </a:p>
          <a:p>
            <a:pPr marL="65151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65151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971550" lvl="1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651510" indent="-514350"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Cultural Challenges in </a:t>
            </a:r>
            <a:r>
              <a:rPr lang="en-US" dirty="0" err="1" smtClean="0">
                <a:solidFill>
                  <a:schemeClr val="bg1"/>
                </a:solidFill>
              </a:rPr>
              <a:t>Colossea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5151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For Salvation – Jesus plus human works.</a:t>
            </a:r>
          </a:p>
          <a:p>
            <a:pPr marL="65151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Human Philosophy based on traditions of men.</a:t>
            </a:r>
          </a:p>
          <a:p>
            <a:pPr marL="65151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Native Phrygian religion with cultic and Eastern</a:t>
            </a:r>
          </a:p>
          <a:p>
            <a:pPr marL="65151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mysticism added to the mix.</a:t>
            </a:r>
          </a:p>
          <a:p>
            <a:pPr marL="65151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Flesh is evil and to be controlled by rigorous</a:t>
            </a:r>
          </a:p>
          <a:p>
            <a:pPr marL="65151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physical disciplines.</a:t>
            </a:r>
          </a:p>
          <a:p>
            <a:pPr marL="65151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Angel Worship.</a:t>
            </a:r>
          </a:p>
          <a:p>
            <a:pPr marL="65151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65151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971550" lvl="1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651510" indent="-514350"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33350"/>
            <a:ext cx="8534400" cy="459867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Colossians 1:15 – 17</a:t>
            </a:r>
          </a:p>
          <a:p>
            <a:pPr>
              <a:buNone/>
            </a:pPr>
            <a:r>
              <a:rPr lang="en-US" baseline="30000" dirty="0" smtClean="0">
                <a:solidFill>
                  <a:schemeClr val="bg1"/>
                </a:solidFill>
              </a:rPr>
              <a:t>15</a:t>
            </a:r>
            <a:r>
              <a:rPr lang="en-US" dirty="0" smtClean="0">
                <a:solidFill>
                  <a:schemeClr val="bg1"/>
                </a:solidFill>
              </a:rPr>
              <a:t> And He is the image of the invisible God, the first-born of all creation.  </a:t>
            </a:r>
            <a:r>
              <a:rPr lang="en-US" baseline="30000" dirty="0" smtClean="0">
                <a:solidFill>
                  <a:schemeClr val="bg1"/>
                </a:solidFill>
              </a:rPr>
              <a:t>16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u="sng" dirty="0" smtClean="0">
                <a:solidFill>
                  <a:schemeClr val="bg1"/>
                </a:solidFill>
              </a:rPr>
              <a:t>For by Him all things were created</a:t>
            </a:r>
            <a:r>
              <a:rPr lang="en-US" dirty="0" smtClean="0">
                <a:solidFill>
                  <a:schemeClr val="bg1"/>
                </a:solidFill>
              </a:rPr>
              <a:t>, both in the heavens and on earth, visible and invisible, whether thrones or dominions or rulers or authorities – all things have been created by Him and for Him.  </a:t>
            </a:r>
            <a:r>
              <a:rPr lang="en-US" baseline="30000" dirty="0" smtClean="0">
                <a:solidFill>
                  <a:schemeClr val="bg1"/>
                </a:solidFill>
              </a:rPr>
              <a:t>17</a:t>
            </a:r>
            <a:r>
              <a:rPr lang="en-US" dirty="0" smtClean="0">
                <a:solidFill>
                  <a:schemeClr val="bg1"/>
                </a:solidFill>
              </a:rPr>
              <a:t> And He is before all things, and in Him all things hold together.</a:t>
            </a:r>
            <a:endParaRPr lang="en-US" baseline="3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33350"/>
            <a:ext cx="8534400" cy="459867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Colossians 1:15 – 17</a:t>
            </a:r>
          </a:p>
          <a:p>
            <a:pPr>
              <a:buNone/>
            </a:pPr>
            <a:r>
              <a:rPr lang="en-US" baseline="30000" dirty="0" smtClean="0">
                <a:solidFill>
                  <a:schemeClr val="bg1"/>
                </a:solidFill>
              </a:rPr>
              <a:t>15</a:t>
            </a:r>
            <a:r>
              <a:rPr lang="en-US" dirty="0" smtClean="0">
                <a:solidFill>
                  <a:schemeClr val="bg1"/>
                </a:solidFill>
              </a:rPr>
              <a:t> And He is the image of the invisible God, the first-born of all creation.  </a:t>
            </a:r>
            <a:r>
              <a:rPr lang="en-US" baseline="30000" dirty="0" smtClean="0">
                <a:solidFill>
                  <a:schemeClr val="bg1"/>
                </a:solidFill>
              </a:rPr>
              <a:t>16</a:t>
            </a:r>
            <a:r>
              <a:rPr lang="en-US" dirty="0" smtClean="0">
                <a:solidFill>
                  <a:schemeClr val="bg1"/>
                </a:solidFill>
              </a:rPr>
              <a:t> For by Him all things were created, both in the heavens and on earth, visible and invisible, whether thrones or dominions or rulers or authorities – all things have been created by Him and for Him.  </a:t>
            </a:r>
            <a:r>
              <a:rPr lang="en-US" baseline="30000" dirty="0" smtClean="0">
                <a:solidFill>
                  <a:schemeClr val="bg1"/>
                </a:solidFill>
              </a:rPr>
              <a:t>17</a:t>
            </a:r>
            <a:r>
              <a:rPr lang="en-US" dirty="0" smtClean="0">
                <a:solidFill>
                  <a:schemeClr val="bg1"/>
                </a:solidFill>
              </a:rPr>
              <a:t> And He is before all things, </a:t>
            </a:r>
            <a:r>
              <a:rPr lang="en-US" u="sng" dirty="0" smtClean="0">
                <a:solidFill>
                  <a:schemeClr val="bg1"/>
                </a:solidFill>
              </a:rPr>
              <a:t>and in Him all things hold together.</a:t>
            </a:r>
            <a:endParaRPr lang="en-US" u="sng" baseline="3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33350"/>
            <a:ext cx="8534400" cy="459867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Colossians 1:18 – 20</a:t>
            </a:r>
          </a:p>
          <a:p>
            <a:pPr>
              <a:buNone/>
            </a:pPr>
            <a:r>
              <a:rPr lang="en-US" baseline="30000" dirty="0" smtClean="0">
                <a:solidFill>
                  <a:schemeClr val="bg1"/>
                </a:solidFill>
              </a:rPr>
              <a:t>18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u="sng" dirty="0" smtClean="0">
                <a:solidFill>
                  <a:schemeClr val="bg1"/>
                </a:solidFill>
              </a:rPr>
              <a:t>He is also head of the body, the church</a:t>
            </a:r>
            <a:r>
              <a:rPr lang="en-US" dirty="0" smtClean="0">
                <a:solidFill>
                  <a:schemeClr val="bg1"/>
                </a:solidFill>
              </a:rPr>
              <a:t>; and He is the beginning, the first-born from the dead; so that He Himself might come to have first place in everything.  </a:t>
            </a:r>
            <a:r>
              <a:rPr lang="en-US" baseline="30000" dirty="0" smtClean="0">
                <a:solidFill>
                  <a:schemeClr val="bg1"/>
                </a:solidFill>
              </a:rPr>
              <a:t>19</a:t>
            </a:r>
            <a:r>
              <a:rPr lang="en-US" dirty="0" smtClean="0">
                <a:solidFill>
                  <a:schemeClr val="bg1"/>
                </a:solidFill>
              </a:rPr>
              <a:t> For it was the Father’s good pleasure for all the fullness to dwell in Him, </a:t>
            </a:r>
            <a:r>
              <a:rPr lang="en-US" baseline="30000" dirty="0" smtClean="0">
                <a:solidFill>
                  <a:schemeClr val="bg1"/>
                </a:solidFill>
              </a:rPr>
              <a:t>20</a:t>
            </a:r>
            <a:r>
              <a:rPr lang="en-US" dirty="0" smtClean="0">
                <a:solidFill>
                  <a:schemeClr val="bg1"/>
                </a:solidFill>
              </a:rPr>
              <a:t> and through Him to reconcile all things to Himself, having made peace through the blood of His cross; through            Him, I say, whether things on earth or 	                things in heaven.</a:t>
            </a:r>
            <a:endParaRPr lang="en-US" baseline="3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33350"/>
            <a:ext cx="8534400" cy="459867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Colossians 1:18 – 20</a:t>
            </a:r>
          </a:p>
          <a:p>
            <a:pPr>
              <a:buNone/>
            </a:pPr>
            <a:r>
              <a:rPr lang="en-US" baseline="30000" dirty="0" smtClean="0">
                <a:solidFill>
                  <a:schemeClr val="bg1"/>
                </a:solidFill>
              </a:rPr>
              <a:t>18</a:t>
            </a:r>
            <a:r>
              <a:rPr lang="en-US" dirty="0" smtClean="0">
                <a:solidFill>
                  <a:schemeClr val="bg1"/>
                </a:solidFill>
              </a:rPr>
              <a:t> He is also head of the body, the church; and </a:t>
            </a:r>
            <a:r>
              <a:rPr lang="en-US" u="sng" dirty="0" smtClean="0">
                <a:solidFill>
                  <a:schemeClr val="bg1"/>
                </a:solidFill>
              </a:rPr>
              <a:t>He is the beginning</a:t>
            </a:r>
            <a:r>
              <a:rPr lang="en-US" dirty="0" smtClean="0">
                <a:solidFill>
                  <a:schemeClr val="bg1"/>
                </a:solidFill>
              </a:rPr>
              <a:t>, the first-born from the dead; so that He Himself might come to have first place in everything.  </a:t>
            </a:r>
            <a:r>
              <a:rPr lang="en-US" baseline="30000" dirty="0" smtClean="0">
                <a:solidFill>
                  <a:schemeClr val="bg1"/>
                </a:solidFill>
              </a:rPr>
              <a:t>19</a:t>
            </a:r>
            <a:r>
              <a:rPr lang="en-US" dirty="0" smtClean="0">
                <a:solidFill>
                  <a:schemeClr val="bg1"/>
                </a:solidFill>
              </a:rPr>
              <a:t> For it was the Father’s good pleasure for all the fullness to dwell in Him, </a:t>
            </a:r>
            <a:r>
              <a:rPr lang="en-US" baseline="30000" dirty="0" smtClean="0">
                <a:solidFill>
                  <a:schemeClr val="bg1"/>
                </a:solidFill>
              </a:rPr>
              <a:t>20</a:t>
            </a:r>
            <a:r>
              <a:rPr lang="en-US" dirty="0" smtClean="0">
                <a:solidFill>
                  <a:schemeClr val="bg1"/>
                </a:solidFill>
              </a:rPr>
              <a:t> and through Him to reconcile all things to Himself, having made peace through the blood of His cross; through            Him, I say, whether things on earth or 	                things in heaven.</a:t>
            </a:r>
            <a:endParaRPr lang="en-US" baseline="3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33350"/>
            <a:ext cx="8534400" cy="459867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Colossians 1:18 – 20</a:t>
            </a:r>
          </a:p>
          <a:p>
            <a:pPr>
              <a:buNone/>
            </a:pPr>
            <a:r>
              <a:rPr lang="en-US" baseline="30000" dirty="0" smtClean="0">
                <a:solidFill>
                  <a:schemeClr val="bg1"/>
                </a:solidFill>
              </a:rPr>
              <a:t>18</a:t>
            </a:r>
            <a:r>
              <a:rPr lang="en-US" dirty="0" smtClean="0">
                <a:solidFill>
                  <a:schemeClr val="bg1"/>
                </a:solidFill>
              </a:rPr>
              <a:t> He is also head of the body, the church; and He is the beginning, </a:t>
            </a:r>
            <a:r>
              <a:rPr lang="en-US" u="sng" dirty="0" smtClean="0">
                <a:solidFill>
                  <a:schemeClr val="bg1"/>
                </a:solidFill>
              </a:rPr>
              <a:t>the first-born from the dead; so that He Himself might come to have first place in everything</a:t>
            </a:r>
            <a:r>
              <a:rPr lang="en-US" dirty="0" smtClean="0">
                <a:solidFill>
                  <a:schemeClr val="bg1"/>
                </a:solidFill>
              </a:rPr>
              <a:t>.  </a:t>
            </a:r>
            <a:r>
              <a:rPr lang="en-US" baseline="30000" dirty="0" smtClean="0">
                <a:solidFill>
                  <a:schemeClr val="bg1"/>
                </a:solidFill>
              </a:rPr>
              <a:t>19</a:t>
            </a:r>
            <a:r>
              <a:rPr lang="en-US" dirty="0" smtClean="0">
                <a:solidFill>
                  <a:schemeClr val="bg1"/>
                </a:solidFill>
              </a:rPr>
              <a:t> For it was the Father’s good pleasure for all the fullness to dwell in Him, </a:t>
            </a:r>
            <a:r>
              <a:rPr lang="en-US" baseline="30000" dirty="0" smtClean="0">
                <a:solidFill>
                  <a:schemeClr val="bg1"/>
                </a:solidFill>
              </a:rPr>
              <a:t>20</a:t>
            </a:r>
            <a:r>
              <a:rPr lang="en-US" dirty="0" smtClean="0">
                <a:solidFill>
                  <a:schemeClr val="bg1"/>
                </a:solidFill>
              </a:rPr>
              <a:t> and through Him to reconcile all things to Himself, having made peace through the blood of His cross; through            Him, I say, whether things on earth or 	                things in heaven.</a:t>
            </a:r>
            <a:endParaRPr lang="en-US" baseline="3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33350"/>
            <a:ext cx="8534400" cy="459867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Colossians 1:18 – 20</a:t>
            </a:r>
          </a:p>
          <a:p>
            <a:pPr>
              <a:buNone/>
            </a:pPr>
            <a:r>
              <a:rPr lang="en-US" baseline="30000" dirty="0" smtClean="0">
                <a:solidFill>
                  <a:schemeClr val="bg1"/>
                </a:solidFill>
              </a:rPr>
              <a:t>18</a:t>
            </a:r>
            <a:r>
              <a:rPr lang="en-US" dirty="0" smtClean="0">
                <a:solidFill>
                  <a:schemeClr val="bg1"/>
                </a:solidFill>
              </a:rPr>
              <a:t> He is also head of the body, the church; and He is the beginning, the first-born from the dead; so that He Himself might come to have first place in everything.  </a:t>
            </a:r>
            <a:r>
              <a:rPr lang="en-US" baseline="30000" dirty="0" smtClean="0">
                <a:solidFill>
                  <a:schemeClr val="bg1"/>
                </a:solidFill>
              </a:rPr>
              <a:t>19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u="sng" dirty="0" smtClean="0">
                <a:solidFill>
                  <a:schemeClr val="bg1"/>
                </a:solidFill>
              </a:rPr>
              <a:t>For it was the Father’s good pleasure for all the fullness to dwell in Him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baseline="30000" dirty="0" smtClean="0">
                <a:solidFill>
                  <a:schemeClr val="bg1"/>
                </a:solidFill>
              </a:rPr>
              <a:t>20</a:t>
            </a:r>
            <a:r>
              <a:rPr lang="en-US" dirty="0" smtClean="0">
                <a:solidFill>
                  <a:schemeClr val="bg1"/>
                </a:solidFill>
              </a:rPr>
              <a:t> and through Him to reconcile all things to Himself, having made peace through the blood of His cross; through            Him, I say, whether things on earth or 	                things in heaven.</a:t>
            </a:r>
            <a:endParaRPr lang="en-US" baseline="3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susRisenSavior-Theme-Bla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33350"/>
            <a:ext cx="8915400" cy="4876800"/>
          </a:xfrm>
        </p:spPr>
        <p:txBody>
          <a:bodyPr/>
          <a:lstStyle/>
          <a:p>
            <a:pPr algn="ctr">
              <a:buNone/>
            </a:pPr>
            <a:r>
              <a:rPr lang="en-US" sz="5400" dirty="0" smtClean="0"/>
              <a:t>He Is:</a:t>
            </a:r>
          </a:p>
          <a:p>
            <a:pPr algn="ctr">
              <a:buNone/>
            </a:pPr>
            <a:r>
              <a:rPr lang="en-US" dirty="0" smtClean="0"/>
              <a:t>Priority!  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susRisenSavior-Theme-Bla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33350"/>
            <a:ext cx="8915400" cy="4876800"/>
          </a:xfrm>
        </p:spPr>
        <p:txBody>
          <a:bodyPr/>
          <a:lstStyle/>
          <a:p>
            <a:pPr algn="ctr">
              <a:buNone/>
            </a:pPr>
            <a:r>
              <a:rPr lang="en-US" sz="5400" dirty="0" smtClean="0"/>
              <a:t>He Is:</a:t>
            </a:r>
          </a:p>
          <a:p>
            <a:pPr algn="ctr">
              <a:buNone/>
            </a:pPr>
            <a:r>
              <a:rPr lang="en-US" dirty="0" smtClean="0"/>
              <a:t>Priority!  Preeminent!  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lannlelgraph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-27830"/>
            <a:ext cx="6895106" cy="5171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susRisenSavior-Theme-Bla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33350"/>
            <a:ext cx="8915400" cy="4876800"/>
          </a:xfrm>
        </p:spPr>
        <p:txBody>
          <a:bodyPr/>
          <a:lstStyle/>
          <a:p>
            <a:pPr algn="ctr">
              <a:buNone/>
            </a:pPr>
            <a:r>
              <a:rPr lang="en-US" sz="5400" dirty="0" smtClean="0"/>
              <a:t>He Is:</a:t>
            </a:r>
          </a:p>
          <a:p>
            <a:pPr algn="ctr">
              <a:buNone/>
            </a:pPr>
            <a:r>
              <a:rPr lang="en-US" dirty="0" smtClean="0"/>
              <a:t>Priority!  Preeminent!  King of All of you Life!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susRisenSavior-Theme-Bla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33350"/>
            <a:ext cx="8915400" cy="4876800"/>
          </a:xfrm>
        </p:spPr>
        <p:txBody>
          <a:bodyPr/>
          <a:lstStyle/>
          <a:p>
            <a:pPr algn="ctr">
              <a:buNone/>
            </a:pPr>
            <a:r>
              <a:rPr lang="en-US" sz="5400" dirty="0" smtClean="0"/>
              <a:t>Prince of Peace</a:t>
            </a:r>
          </a:p>
          <a:p>
            <a:pPr algn="ctr">
              <a:buNone/>
            </a:pPr>
            <a:r>
              <a:rPr lang="en-US" sz="5400" dirty="0" smtClean="0"/>
              <a:t>Son of Man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susRisenSavior-Theme-Bla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33350"/>
            <a:ext cx="8915400" cy="4876800"/>
          </a:xfrm>
        </p:spPr>
        <p:txBody>
          <a:bodyPr/>
          <a:lstStyle/>
          <a:p>
            <a:pPr algn="ctr">
              <a:buNone/>
            </a:pPr>
            <a:r>
              <a:rPr lang="en-US" sz="5400" dirty="0" smtClean="0"/>
              <a:t>Lamb of God</a:t>
            </a:r>
          </a:p>
          <a:p>
            <a:pPr algn="ctr">
              <a:buNone/>
            </a:pPr>
            <a:r>
              <a:rPr lang="en-US" sz="5400" dirty="0" smtClean="0"/>
              <a:t>The Great I Am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bg1"/>
                </a:solidFill>
                <a:effectLst/>
              </a:rPr>
              <a:t>Two Things Reveal Your Priorities</a:t>
            </a:r>
            <a:endParaRPr lang="en-US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bg1"/>
                </a:solidFill>
                <a:effectLst/>
              </a:rPr>
              <a:t>Two Things Reveal Your Priorities</a:t>
            </a:r>
            <a:endParaRPr lang="en-US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Your Calendar and Your Checkbook!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  <a:effectLst/>
              </a:rPr>
              <a:t>Lord, I want to change!</a:t>
            </a:r>
            <a:endParaRPr lang="en-US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First Change: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Make Jesus the Lord of your life.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33350"/>
            <a:ext cx="8382000" cy="459867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Colossians 1:9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For this reason also, since the day we heard of it,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we have not ceased to pray for you and to ask that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you may be filled with the knowledge of His will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in all spiritual wisdom and understanding.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FullSizeRen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8638"/>
            <a:ext cx="9144000" cy="478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33350"/>
            <a:ext cx="8382000" cy="459867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Colossians 1:9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For this reason also, since the day we heard of it,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we have not ceased to pray for you and to ask that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you may be filled with the knowledge of His will </a:t>
            </a:r>
          </a:p>
          <a:p>
            <a:pPr>
              <a:buNone/>
            </a:pPr>
            <a:r>
              <a:rPr lang="en-US" u="sng" dirty="0" smtClean="0">
                <a:solidFill>
                  <a:schemeClr val="bg1"/>
                </a:solidFill>
              </a:rPr>
              <a:t>in all spiritual wisdom and understanding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  <a:effectLst/>
              </a:rPr>
              <a:t>Lord, I want to change!</a:t>
            </a:r>
            <a:endParaRPr lang="en-US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First Change: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Make Jesus the Lord of your life.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Second Change: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Determine to know God’s will and to do God’s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will.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770c37c62cc1791760225c2ae49ec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285750"/>
            <a:ext cx="8305800" cy="444627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Colossians 1:10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so that you may walk in a manner worthy of the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Lord, to please Him in all respects, bearing fruit in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every good work and increasing in the knowledge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of God;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bg1"/>
                </a:solidFill>
                <a:effectLst/>
              </a:rPr>
              <a:t>What does it mean to bear fruit?</a:t>
            </a:r>
            <a:endParaRPr lang="en-US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bg1"/>
                </a:solidFill>
                <a:effectLst/>
              </a:rPr>
              <a:t>What does it mean to bear fruit?</a:t>
            </a:r>
            <a:endParaRPr lang="en-US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John 15:8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dirty="0" smtClean="0">
                <a:solidFill>
                  <a:srgbClr val="FF0000"/>
                </a:solidFill>
              </a:rPr>
              <a:t>My Father is glorified by this, that you bear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much fruit, and so prove to be My disciples.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bg1"/>
                </a:solidFill>
                <a:effectLst/>
              </a:rPr>
              <a:t>What does it mean to bear fruit?</a:t>
            </a:r>
            <a:endParaRPr lang="en-US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Galatians 5:22-23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But the fruit of the Spirit is love, joy, peace,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patience, kindness, goodness, faithfulness,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gentleness, self-control, against such things there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is no law.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  <a:effectLst/>
              </a:rPr>
              <a:t>Christ follower = changed life</a:t>
            </a:r>
            <a:endParaRPr lang="en-US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  <a:effectLst/>
              </a:rPr>
              <a:t>Christ follower = changed life</a:t>
            </a:r>
            <a:endParaRPr lang="en-US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What is real obedience?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  <a:effectLst/>
              </a:rPr>
              <a:t>Christ follower = changed life</a:t>
            </a:r>
            <a:endParaRPr lang="en-US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What is real obedience?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Obeying all the way, right away and with the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right heart attitude.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285750"/>
            <a:ext cx="8305800" cy="444627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Colossians 1:11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strengthened with all power, according to His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glorious might, for the attaining of all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steadfastness and patience, joyously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285750"/>
            <a:ext cx="8305800" cy="444627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Colossians 1:12-14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giving thanks to the Father, who has qualified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us to share in the inheritance of the saints in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light.  </a:t>
            </a:r>
            <a:r>
              <a:rPr lang="en-US" baseline="30000" dirty="0" smtClean="0">
                <a:solidFill>
                  <a:schemeClr val="bg1"/>
                </a:solidFill>
              </a:rPr>
              <a:t>13</a:t>
            </a:r>
            <a:r>
              <a:rPr lang="en-US" dirty="0" smtClean="0">
                <a:solidFill>
                  <a:schemeClr val="bg1"/>
                </a:solidFill>
              </a:rPr>
              <a:t> For He delivered us from the domain of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darkness, and transferred us to the kingdom of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His beloved Son,  </a:t>
            </a:r>
            <a:r>
              <a:rPr lang="en-US" baseline="30000" dirty="0" smtClean="0">
                <a:solidFill>
                  <a:schemeClr val="bg1"/>
                </a:solidFill>
              </a:rPr>
              <a:t>14</a:t>
            </a:r>
            <a:r>
              <a:rPr lang="en-US" dirty="0" smtClean="0">
                <a:solidFill>
                  <a:schemeClr val="bg1"/>
                </a:solidFill>
              </a:rPr>
              <a:t> in whom we have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redemption, the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forgiveness of sins.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  <a:effectLst/>
              </a:rPr>
              <a:t>Walking Worthy</a:t>
            </a:r>
            <a:endParaRPr lang="en-US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han_and_the_whale_op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107950"/>
            <a:ext cx="6350000" cy="492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  <a:effectLst/>
              </a:rPr>
              <a:t>Walking Worthy</a:t>
            </a:r>
            <a:endParaRPr lang="en-US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Bearing Fruit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  <a:effectLst/>
              </a:rPr>
              <a:t>Walking Worthy</a:t>
            </a:r>
            <a:endParaRPr lang="en-US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Bearing Fruit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Increasing in the knowledge of God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  <a:effectLst/>
              </a:rPr>
              <a:t>Walking Worthy</a:t>
            </a:r>
            <a:endParaRPr lang="en-US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Bearing Fruit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Increasing in the knowledge of God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Strengthened with God’s power to joyfully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endure trials with a sweet spirit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es prayer really change things_wide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oes prayer really change things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  <a:effectLst/>
              </a:rPr>
              <a:t>Walking Worthy</a:t>
            </a:r>
            <a:endParaRPr lang="en-US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Bearing Fruit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Increasing in the knowledge of God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Strengthened with God’s power to joyfully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endure trials with a sweet spirit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Giving thanks to the Father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es prayer really change things_wide_t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1352550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LORD,</a:t>
            </a:r>
          </a:p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I want to</a:t>
            </a:r>
          </a:p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Change!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es prayer really change things_wide_t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1352550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LORD,</a:t>
            </a:r>
          </a:p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I want to</a:t>
            </a:r>
          </a:p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Change!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186641_10153019555431920_1128796371448998838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208798_10153019738446920_352114995998450284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-1009650"/>
            <a:ext cx="4034730" cy="7186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105877_828563290574333_670731405786317973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57150"/>
            <a:ext cx="6078780" cy="5043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164</TotalTime>
  <Words>1247</Words>
  <Application>Microsoft Office PowerPoint</Application>
  <PresentationFormat>On-screen Show (16:9)</PresentationFormat>
  <Paragraphs>163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Cultural Challenges in Colossea</vt:lpstr>
      <vt:lpstr>Cultural Challenges in Colossea</vt:lpstr>
      <vt:lpstr>Cultural Challenges in Colossea</vt:lpstr>
      <vt:lpstr>Cultural Challenges in Colossea</vt:lpstr>
      <vt:lpstr>Cultural Challenges in Colossea</vt:lpstr>
      <vt:lpstr>Cultural Challenges in Colossea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Two Things Reveal Your Priorities</vt:lpstr>
      <vt:lpstr>Two Things Reveal Your Priorities</vt:lpstr>
      <vt:lpstr>Lord, I want to change!</vt:lpstr>
      <vt:lpstr>Slide 36</vt:lpstr>
      <vt:lpstr>Slide 37</vt:lpstr>
      <vt:lpstr>Slide 38</vt:lpstr>
      <vt:lpstr>Lord, I want to change!</vt:lpstr>
      <vt:lpstr>Slide 40</vt:lpstr>
      <vt:lpstr>What does it mean to bear fruit?</vt:lpstr>
      <vt:lpstr>What does it mean to bear fruit?</vt:lpstr>
      <vt:lpstr>What does it mean to bear fruit?</vt:lpstr>
      <vt:lpstr>Christ follower = changed life</vt:lpstr>
      <vt:lpstr>Christ follower = changed life</vt:lpstr>
      <vt:lpstr>Christ follower = changed life</vt:lpstr>
      <vt:lpstr>Slide 47</vt:lpstr>
      <vt:lpstr>Slide 48</vt:lpstr>
      <vt:lpstr>Walking Worthy</vt:lpstr>
      <vt:lpstr>Walking Worthy</vt:lpstr>
      <vt:lpstr>Walking Worthy</vt:lpstr>
      <vt:lpstr>Walking Worthy</vt:lpstr>
      <vt:lpstr>Walking Worthy</vt:lpstr>
      <vt:lpstr>Slide 54</vt:lpstr>
      <vt:lpstr>Slide 55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rickmitchell</dc:creator>
  <cp:lastModifiedBy>rickmitchell</cp:lastModifiedBy>
  <cp:revision>17</cp:revision>
  <dcterms:created xsi:type="dcterms:W3CDTF">2015-11-14T22:11:26Z</dcterms:created>
  <dcterms:modified xsi:type="dcterms:W3CDTF">2015-11-15T00:56:56Z</dcterms:modified>
</cp:coreProperties>
</file>